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461" autoAdjust="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66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1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5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70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58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74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3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6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8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40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B7891-3ED6-4DDF-8167-BD3DA464F27B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8806D-5A35-4F0F-95D7-A9789FB60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5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67225" y="58448"/>
            <a:ext cx="2705100" cy="615505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โครงสร้างการบริหารงาน</a:t>
            </a:r>
            <a:b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sz="2000" b="1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ด่านศุลกากรช่องเม็ก</a:t>
            </a:r>
            <a:endParaRPr lang="en-US" sz="2000" b="1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7225" y="774017"/>
            <a:ext cx="2705100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นายด่านศุลกากรช่องเม็ก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8446" y="1454296"/>
            <a:ext cx="2871189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ส่วนบริการศุลกากร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8446" y="2055232"/>
            <a:ext cx="2871189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ผู้อำนวยการส่วนบริการ</a:t>
            </a: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ศุลกากร</a:t>
            </a:r>
            <a:r>
              <a:rPr lang="en-US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  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5591" y="2133247"/>
            <a:ext cx="3628368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ฝ่ายบริหารงานทั่วไป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8447" y="2797956"/>
            <a:ext cx="2871188" cy="1107529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ฝ่ายบริการศุลกากรที่ 1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u="sng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หัวหน้าฝ่ายบริการศุลกากรที่ 1</a:t>
            </a:r>
            <a:br>
              <a:rPr lang="th-TH" u="sng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งานพิธีการศุลกากร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งานตรวจปล่อยสินค้า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8446" y="4055992"/>
            <a:ext cx="2871189" cy="1145629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ฝ่ายบริการศุลกากรที่ 2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u="sng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หัวหน้าฝ่ายบริการศุลกากรที่ 2</a:t>
            </a:r>
          </a:p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งานคดีและของกลาง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งานตรวจสอบสินค้าด้วยเครื่องเอ</a:t>
            </a:r>
            <a:r>
              <a:rPr lang="th-TH" dirty="0" err="1" smtClean="0">
                <a:latin typeface="TH Baijam" panose="02000506000000020004" pitchFamily="2" charset="-34"/>
                <a:cs typeface="TH Baijam" panose="02000506000000020004" pitchFamily="2" charset="-34"/>
              </a:rPr>
              <a:t>็กเรย์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05591" y="2768163"/>
            <a:ext cx="3628368" cy="1145629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หัวหน้าฝ่ายบริหารงานทั่วไป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งานธุรการและประชาสัมพันธ์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งานการเงินและบัญชี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งานพัสดุและยานพาหนะ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022359" y="4173599"/>
            <a:ext cx="3628368" cy="431739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อัตรากำลังเจ้าหน้าที่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6350493"/>
              </p:ext>
            </p:extLst>
          </p:nvPr>
        </p:nvGraphicFramePr>
        <p:xfrm>
          <a:off x="4022360" y="4605338"/>
          <a:ext cx="3628367" cy="1676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81271">
                  <a:extLst>
                    <a:ext uri="{9D8B030D-6E8A-4147-A177-3AD203B41FA5}">
                      <a16:colId xmlns:a16="http://schemas.microsoft.com/office/drawing/2014/main" val="2539459789"/>
                    </a:ext>
                  </a:extLst>
                </a:gridCol>
                <a:gridCol w="1047096">
                  <a:extLst>
                    <a:ext uri="{9D8B030D-6E8A-4147-A177-3AD203B41FA5}">
                      <a16:colId xmlns:a16="http://schemas.microsoft.com/office/drawing/2014/main" val="1933580521"/>
                    </a:ext>
                  </a:extLst>
                </a:gridCol>
              </a:tblGrid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ข้าราชการ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24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34828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ลูกจ้างประจำ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1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551128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พนักงานราชการ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7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017487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ลูกจ้างชั่วคราว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11</a:t>
                      </a:r>
                      <a:endParaRPr lang="en-US" sz="1600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592506"/>
                  </a:ext>
                </a:extLst>
              </a:tr>
              <a:tr h="304802"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รวมทั้งหมด</a:t>
                      </a:r>
                      <a:endParaRPr lang="en-US" sz="1600" b="1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4</a:t>
                      </a:r>
                      <a:r>
                        <a:rPr lang="en-US" sz="1600" dirty="0" smtClean="0">
                          <a:latin typeface="TH Baijam" panose="02000506000000020004" pitchFamily="2" charset="-34"/>
                          <a:cs typeface="TH Baijam" panose="02000506000000020004" pitchFamily="2" charset="-34"/>
                        </a:rPr>
                        <a:t>3</a:t>
                      </a:r>
                      <a:endParaRPr lang="en-US" sz="1600" b="1" dirty="0">
                        <a:latin typeface="TH Baijam" panose="02000506000000020004" pitchFamily="2" charset="-34"/>
                        <a:cs typeface="TH Baijam" panose="02000506000000020004" pitchFamily="2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321188"/>
                  </a:ext>
                </a:extLst>
              </a:tr>
            </a:tbl>
          </a:graphicData>
        </a:graphic>
      </p:graphicFrame>
      <p:cxnSp>
        <p:nvCxnSpPr>
          <p:cNvPr id="25" name="Straight Connector 24"/>
          <p:cNvCxnSpPr>
            <a:stCxn id="5" idx="2"/>
            <a:endCxn id="9" idx="0"/>
          </p:cNvCxnSpPr>
          <p:nvPr/>
        </p:nvCxnSpPr>
        <p:spPr>
          <a:xfrm>
            <a:off x="5819775" y="1224320"/>
            <a:ext cx="0" cy="9089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" idx="3"/>
          </p:cNvCxnSpPr>
          <p:nvPr/>
        </p:nvCxnSpPr>
        <p:spPr>
          <a:xfrm>
            <a:off x="7172325" y="999169"/>
            <a:ext cx="2398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5" idx="1"/>
          </p:cNvCxnSpPr>
          <p:nvPr/>
        </p:nvCxnSpPr>
        <p:spPr>
          <a:xfrm flipH="1" flipV="1">
            <a:off x="2244040" y="999168"/>
            <a:ext cx="22231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0"/>
          </p:cNvCxnSpPr>
          <p:nvPr/>
        </p:nvCxnSpPr>
        <p:spPr>
          <a:xfrm flipV="1">
            <a:off x="2244041" y="999169"/>
            <a:ext cx="0" cy="455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6" idx="2"/>
            <a:endCxn id="8" idx="0"/>
          </p:cNvCxnSpPr>
          <p:nvPr/>
        </p:nvCxnSpPr>
        <p:spPr>
          <a:xfrm>
            <a:off x="2244041" y="1904599"/>
            <a:ext cx="0" cy="15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8" idx="2"/>
            <a:endCxn id="12" idx="0"/>
          </p:cNvCxnSpPr>
          <p:nvPr/>
        </p:nvCxnSpPr>
        <p:spPr>
          <a:xfrm>
            <a:off x="2244041" y="2505535"/>
            <a:ext cx="0" cy="2924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2" idx="2"/>
            <a:endCxn id="13" idx="0"/>
          </p:cNvCxnSpPr>
          <p:nvPr/>
        </p:nvCxnSpPr>
        <p:spPr>
          <a:xfrm>
            <a:off x="2244041" y="3905485"/>
            <a:ext cx="0" cy="1505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9" idx="2"/>
          </p:cNvCxnSpPr>
          <p:nvPr/>
        </p:nvCxnSpPr>
        <p:spPr>
          <a:xfrm>
            <a:off x="5819775" y="2583550"/>
            <a:ext cx="0" cy="184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054777" y="1454296"/>
            <a:ext cx="3032474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ส่วนควบคุมและตรวจสอบทางศุลกากร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61951" y="2129751"/>
            <a:ext cx="3025300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ฝ่ายสืบสวนและปราบปราม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61951" y="2810020"/>
            <a:ext cx="3025300" cy="858565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หัวหน้าฝ่ายสืบสวนและปราบปราม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งานป้องกันและปราบปราม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งานตรวจสอบหลังการตรวจปล่อย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061951" y="4201054"/>
            <a:ext cx="3025300" cy="450303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ฝ่ายควบคุมและตรวจสอบทางศุลกากร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61950" y="4821059"/>
            <a:ext cx="3025301" cy="858565"/>
          </a:xfrm>
          <a:prstGeom prst="rect">
            <a:avLst/>
          </a:prstGeom>
          <a:solidFill>
            <a:srgbClr val="339933"/>
          </a:solidFill>
          <a:ln>
            <a:solidFill>
              <a:srgbClr val="008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ฝ่ายควบคุมและตรวจสอบทางศุลกากร</a:t>
            </a:r>
            <a:endParaRPr lang="en-US" dirty="0" smtClean="0"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งานด่านพรมแดนช่องเม็ก</a:t>
            </a:r>
            <a:b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</a:br>
            <a:r>
              <a:rPr lang="th-TH" dirty="0" smtClean="0">
                <a:latin typeface="TH Baijam" panose="02000506000000020004" pitchFamily="2" charset="-34"/>
                <a:cs typeface="TH Baijam" panose="02000506000000020004" pitchFamily="2" charset="-34"/>
              </a:rPr>
              <a:t> - งานท่าอากาศยานสนามบินอุบลราชธานี</a:t>
            </a:r>
            <a:endParaRPr lang="en-US" dirty="0"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cxnSp>
        <p:nvCxnSpPr>
          <p:cNvPr id="42" name="Straight Connector 41"/>
          <p:cNvCxnSpPr>
            <a:stCxn id="35" idx="2"/>
            <a:endCxn id="36" idx="0"/>
          </p:cNvCxnSpPr>
          <p:nvPr/>
        </p:nvCxnSpPr>
        <p:spPr>
          <a:xfrm>
            <a:off x="9574601" y="2580054"/>
            <a:ext cx="0" cy="2299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2"/>
            <a:endCxn id="40" idx="0"/>
          </p:cNvCxnSpPr>
          <p:nvPr/>
        </p:nvCxnSpPr>
        <p:spPr>
          <a:xfrm>
            <a:off x="9574601" y="4651357"/>
            <a:ext cx="0" cy="169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4" idx="1"/>
          </p:cNvCxnSpPr>
          <p:nvPr/>
        </p:nvCxnSpPr>
        <p:spPr>
          <a:xfrm flipH="1" flipV="1">
            <a:off x="7906814" y="1678783"/>
            <a:ext cx="147963" cy="6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906814" y="1678783"/>
            <a:ext cx="0" cy="2747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8" idx="1"/>
          </p:cNvCxnSpPr>
          <p:nvPr/>
        </p:nvCxnSpPr>
        <p:spPr>
          <a:xfrm flipH="1" flipV="1">
            <a:off x="7906814" y="4426205"/>
            <a:ext cx="1551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5" idx="1"/>
          </p:cNvCxnSpPr>
          <p:nvPr/>
        </p:nvCxnSpPr>
        <p:spPr>
          <a:xfrm flipH="1" flipV="1">
            <a:off x="7906814" y="2354902"/>
            <a:ext cx="1551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4" idx="0"/>
          </p:cNvCxnSpPr>
          <p:nvPr/>
        </p:nvCxnSpPr>
        <p:spPr>
          <a:xfrm flipV="1">
            <a:off x="9571014" y="999169"/>
            <a:ext cx="3587" cy="455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4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Baijam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Wanchai Wongchompoo</dc:creator>
  <cp:lastModifiedBy>Wanchai Wongchompoo</cp:lastModifiedBy>
  <cp:revision>26</cp:revision>
  <dcterms:created xsi:type="dcterms:W3CDTF">2018-11-21T09:04:59Z</dcterms:created>
  <dcterms:modified xsi:type="dcterms:W3CDTF">2019-01-03T07:43:13Z</dcterms:modified>
</cp:coreProperties>
</file>